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2023-04-10T11:35:38Z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